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4290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Сотрудничество с родителями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 созданию развивающей предметно-пространственной среды в группе и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участке через проектную деятельность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143512"/>
            <a:ext cx="7072362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Воспитатели первой квалификационной категории: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Игнатова Лариса Анатольевна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Дроздецкая</a:t>
            </a:r>
            <a:r>
              <a:rPr lang="ru-RU" dirty="0" smtClean="0">
                <a:solidFill>
                  <a:srgbClr val="002060"/>
                </a:solidFill>
              </a:rPr>
              <a:t> Татьяна Егоровна</a:t>
            </a:r>
          </a:p>
          <a:p>
            <a:pPr algn="r"/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Муниципальное казённое дошкольное образовательное учреждение города Новосибирска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Детский сад № 432 комбинированного вида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1070679.JPG"/>
          <p:cNvPicPr/>
          <p:nvPr/>
        </p:nvPicPr>
        <p:blipFill>
          <a:blip r:embed="rId2" cstate="print"/>
          <a:srcRect t="25855" r="23998"/>
          <a:stretch>
            <a:fillRect/>
          </a:stretch>
        </p:blipFill>
        <p:spPr>
          <a:xfrm>
            <a:off x="3071802" y="714356"/>
            <a:ext cx="3336999" cy="244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В результате были созданы комфортные условия для различной деятельности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30950"/>
          <p:cNvPicPr/>
          <p:nvPr/>
        </p:nvPicPr>
        <p:blipFill>
          <a:blip r:embed="rId2" cstate="print"/>
          <a:srcRect l="13807" t="25762" r="28530"/>
          <a:stretch>
            <a:fillRect/>
          </a:stretch>
        </p:blipFill>
        <p:spPr bwMode="auto">
          <a:xfrm>
            <a:off x="142844" y="928670"/>
            <a:ext cx="250033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40086.JPG"/>
          <p:cNvPicPr/>
          <p:nvPr/>
        </p:nvPicPr>
        <p:blipFill>
          <a:blip r:embed="rId3" cstate="print"/>
          <a:srcRect l="11169" t="874" r="11729" b="16251"/>
          <a:stretch>
            <a:fillRect/>
          </a:stretch>
        </p:blipFill>
        <p:spPr bwMode="auto">
          <a:xfrm>
            <a:off x="5572132" y="857232"/>
            <a:ext cx="33528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70665.JPG"/>
          <p:cNvPicPr/>
          <p:nvPr/>
        </p:nvPicPr>
        <p:blipFill>
          <a:blip r:embed="rId4" cstate="print"/>
          <a:srcRect l="16801" t="18971" r="20304" b="6569"/>
          <a:stretch>
            <a:fillRect/>
          </a:stretch>
        </p:blipFill>
        <p:spPr>
          <a:xfrm rot="5400000">
            <a:off x="3062286" y="3795706"/>
            <a:ext cx="273367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70669.JPG"/>
          <p:cNvPicPr/>
          <p:nvPr/>
        </p:nvPicPr>
        <p:blipFill>
          <a:blip r:embed="rId5" cstate="print"/>
          <a:srcRect l="17638" r="9673" b="18749"/>
          <a:stretch>
            <a:fillRect/>
          </a:stretch>
        </p:blipFill>
        <p:spPr>
          <a:xfrm>
            <a:off x="2714612" y="1000108"/>
            <a:ext cx="279463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70668.JPG"/>
          <p:cNvPicPr/>
          <p:nvPr/>
        </p:nvPicPr>
        <p:blipFill>
          <a:blip r:embed="rId6" cstate="print"/>
          <a:srcRect l="13085" t="27367" r="12710" b="7635"/>
          <a:stretch>
            <a:fillRect/>
          </a:stretch>
        </p:blipFill>
        <p:spPr>
          <a:xfrm>
            <a:off x="5857884" y="4214818"/>
            <a:ext cx="2928926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1070667.JPG"/>
          <p:cNvPicPr/>
          <p:nvPr/>
        </p:nvPicPr>
        <p:blipFill>
          <a:blip r:embed="rId7" cstate="print"/>
          <a:srcRect l="4378" t="19017" r="7803" b="5061"/>
          <a:stretch>
            <a:fillRect/>
          </a:stretch>
        </p:blipFill>
        <p:spPr>
          <a:xfrm>
            <a:off x="142844" y="4214818"/>
            <a:ext cx="286575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Краткосрочные проекты по тематическим неделям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Проект </a:t>
            </a:r>
            <a:r>
              <a:rPr lang="ru-RU" sz="1800" i="1" dirty="0" smtClean="0">
                <a:solidFill>
                  <a:srgbClr val="002060"/>
                </a:solidFill>
              </a:rPr>
              <a:t>«Удивительный мир психологии».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Цель: улучшить психологический микроклимат в группе; способствовать позитивной социализации детей раннего возраста.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 результате совместного участия родителей с детьми в различных мероприятиях пополнился </a:t>
            </a:r>
            <a:r>
              <a:rPr lang="ru-RU" sz="1800" dirty="0" smtClean="0">
                <a:solidFill>
                  <a:srgbClr val="002060"/>
                </a:solidFill>
              </a:rPr>
              <a:t>материал для оформления группы. Родители освоили некоторые приёмы эффективного взаимодействия с ребёнком с целью создания в семье здорового нравственно-психологического климата.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1050516.JPG"/>
          <p:cNvPicPr/>
          <p:nvPr/>
        </p:nvPicPr>
        <p:blipFill>
          <a:blip r:embed="rId2" cstate="print"/>
          <a:srcRect b="9507"/>
          <a:stretch>
            <a:fillRect/>
          </a:stretch>
        </p:blipFill>
        <p:spPr>
          <a:xfrm>
            <a:off x="214282" y="4143380"/>
            <a:ext cx="282892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5059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60" y="4143380"/>
            <a:ext cx="276225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50529.JPG"/>
          <p:cNvPicPr/>
          <p:nvPr/>
        </p:nvPicPr>
        <p:blipFill>
          <a:blip r:embed="rId4" cstate="print"/>
          <a:srcRect t="10042"/>
          <a:stretch>
            <a:fillRect/>
          </a:stretch>
        </p:blipFill>
        <p:spPr>
          <a:xfrm>
            <a:off x="3071802" y="4714884"/>
            <a:ext cx="2895599" cy="195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   </a:t>
            </a:r>
            <a:r>
              <a:rPr lang="ru-RU" sz="1800" i="1" dirty="0" smtClean="0">
                <a:solidFill>
                  <a:srgbClr val="002060"/>
                </a:solidFill>
              </a:rPr>
              <a:t>Проект </a:t>
            </a:r>
            <a:r>
              <a:rPr lang="ru-RU" sz="1800" i="1" dirty="0" smtClean="0">
                <a:solidFill>
                  <a:srgbClr val="002060"/>
                </a:solidFill>
              </a:rPr>
              <a:t>«В гостях у сказки».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Цель</a:t>
            </a:r>
            <a:r>
              <a:rPr lang="ru-RU" sz="1800" dirty="0" smtClean="0">
                <a:solidFill>
                  <a:srgbClr val="002060"/>
                </a:solidFill>
              </a:rPr>
              <a:t>: формировать интерес детей к русским народным сказкам; повысить педагогическую компетентность родителей в воспитании детей через устное народное творчество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Родители читали, сочиняли, инсценировали с детьми сказки.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1080014.JPG"/>
          <p:cNvPicPr/>
          <p:nvPr/>
        </p:nvPicPr>
        <p:blipFill>
          <a:blip r:embed="rId2" cstate="print"/>
          <a:srcRect l="14362"/>
          <a:stretch>
            <a:fillRect/>
          </a:stretch>
        </p:blipFill>
        <p:spPr>
          <a:xfrm>
            <a:off x="571472" y="1857364"/>
            <a:ext cx="267652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6087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048000" cy="228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14348" y="421481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</a:rPr>
              <a:t>В результате </a:t>
            </a:r>
            <a:r>
              <a:rPr lang="ru-RU" dirty="0" smtClean="0">
                <a:solidFill>
                  <a:srgbClr val="002060"/>
                </a:solidFill>
              </a:rPr>
              <a:t>пополнилась </a:t>
            </a:r>
            <a:r>
              <a:rPr lang="ru-RU" dirty="0" smtClean="0">
                <a:solidFill>
                  <a:srgbClr val="002060"/>
                </a:solidFill>
              </a:rPr>
              <a:t>наша развивающая среда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P1080005.JPG"/>
          <p:cNvPicPr/>
          <p:nvPr/>
        </p:nvPicPr>
        <p:blipFill>
          <a:blip r:embed="rId4" cstate="print"/>
          <a:srcRect t="24786" r="3314" b="3419"/>
          <a:stretch>
            <a:fillRect/>
          </a:stretch>
        </p:blipFill>
        <p:spPr>
          <a:xfrm>
            <a:off x="4786314" y="4714884"/>
            <a:ext cx="3476625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1080008.JPG"/>
          <p:cNvPicPr/>
          <p:nvPr/>
        </p:nvPicPr>
        <p:blipFill>
          <a:blip r:embed="rId5" cstate="print"/>
          <a:srcRect l="29322" t="5281" r="5128"/>
          <a:stretch>
            <a:fillRect/>
          </a:stretch>
        </p:blipFill>
        <p:spPr>
          <a:xfrm rot="5400000">
            <a:off x="800861" y="4485495"/>
            <a:ext cx="211298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Проект «Мир предметов-помощников в нашем доме»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Цель</a:t>
            </a:r>
            <a:r>
              <a:rPr lang="ru-RU" sz="1800" dirty="0" smtClean="0">
                <a:solidFill>
                  <a:srgbClr val="002060"/>
                </a:solidFill>
              </a:rPr>
              <a:t>: познакомить детей с предметами, облегчающими труд людей; формировать познавательную активность через экспериментирование, игры, практические упражнения, создание творческого продукта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В </a:t>
            </a:r>
            <a:r>
              <a:rPr lang="ru-RU" sz="1800" dirty="0" smtClean="0">
                <a:solidFill>
                  <a:srgbClr val="002060"/>
                </a:solidFill>
              </a:rPr>
              <a:t>результате этого проекта пополнилась среда для познавательного развития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80024.JPG"/>
          <p:cNvPicPr/>
          <p:nvPr/>
        </p:nvPicPr>
        <p:blipFill>
          <a:blip r:embed="rId2" cstate="print"/>
          <a:srcRect r="15016"/>
          <a:stretch>
            <a:fillRect/>
          </a:stretch>
        </p:blipFill>
        <p:spPr>
          <a:xfrm rot="5400000">
            <a:off x="203805" y="2939411"/>
            <a:ext cx="2581275" cy="227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80006.JPG"/>
          <p:cNvPicPr/>
          <p:nvPr/>
        </p:nvPicPr>
        <p:blipFill>
          <a:blip r:embed="rId3" cstate="print"/>
          <a:srcRect l="3470"/>
          <a:stretch>
            <a:fillRect/>
          </a:stretch>
        </p:blipFill>
        <p:spPr>
          <a:xfrm rot="5400000">
            <a:off x="3031481" y="2897817"/>
            <a:ext cx="2924175" cy="227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70991.JPG"/>
          <p:cNvPicPr/>
          <p:nvPr/>
        </p:nvPicPr>
        <p:blipFill>
          <a:blip r:embed="rId4" cstate="print"/>
          <a:srcRect l="16941" r="11529" b="7837"/>
          <a:stretch>
            <a:fillRect/>
          </a:stretch>
        </p:blipFill>
        <p:spPr>
          <a:xfrm>
            <a:off x="6143636" y="2857496"/>
            <a:ext cx="239331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smtClean="0">
                <a:solidFill>
                  <a:srgbClr val="002060"/>
                </a:solidFill>
              </a:rPr>
              <a:t>Инициатором </a:t>
            </a:r>
            <a:r>
              <a:rPr lang="ru-RU" sz="1800" i="1" dirty="0" smtClean="0">
                <a:solidFill>
                  <a:srgbClr val="002060"/>
                </a:solidFill>
              </a:rPr>
              <a:t>экологического проекта «Маленькая батарейка – польза и вред»</a:t>
            </a:r>
            <a:r>
              <a:rPr lang="ru-RU" sz="1800" dirty="0" smtClean="0">
                <a:solidFill>
                  <a:srgbClr val="002060"/>
                </a:solidFill>
              </a:rPr>
              <a:t> стала родительница, которая предложила сделать реальный практический шаг для сохранения природы и здоровья человека. Это стало целью нашего очередного проекта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Родители подготовили картинки по теме, придумали игры, принесли контейнеры для сбора батареек. Дети с воспитателем провели акцию  в детском саду </a:t>
            </a:r>
            <a:r>
              <a:rPr lang="ru-RU" sz="1800" dirty="0" smtClean="0">
                <a:solidFill>
                  <a:srgbClr val="002060"/>
                </a:solidFill>
              </a:rPr>
              <a:t>«Сдай батарейку – спаси нашу планету».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В итоге – контейнеры сейчас стоят во всех группах. 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P1080051.JPG"/>
          <p:cNvPicPr/>
          <p:nvPr/>
        </p:nvPicPr>
        <p:blipFill>
          <a:blip r:embed="rId2" cstate="print"/>
          <a:srcRect l="2565" t="11538" r="2512" b="7692"/>
          <a:stretch>
            <a:fillRect/>
          </a:stretch>
        </p:blipFill>
        <p:spPr>
          <a:xfrm>
            <a:off x="214282" y="3857628"/>
            <a:ext cx="2928926" cy="186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50525.JPG"/>
          <p:cNvPicPr/>
          <p:nvPr/>
        </p:nvPicPr>
        <p:blipFill>
          <a:blip r:embed="rId3" cstate="print"/>
          <a:srcRect l="9621" t="19872"/>
          <a:stretch>
            <a:fillRect/>
          </a:stretch>
        </p:blipFill>
        <p:spPr>
          <a:xfrm>
            <a:off x="3214678" y="3786190"/>
            <a:ext cx="2857520" cy="190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5095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636" y="3643314"/>
            <a:ext cx="2857520" cy="214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7467600" cy="487375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Проектная деятельность в ДОУ помогает развивать детско-родительские отношения; обогащает родительский опыт приёмами взаимодействия и сотрудничества с ребёнком в семье.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В результате проектной деятельности взаимоотношения воспитателей и родителей становятся партнёрскими; у родителей появляется новое положительное отношение к ДОУ, положительная оценка его деятельности.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Родители принимают активное участие в создании развивающей предметно-пространственной среды в группе и на участке ДОУ. 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0030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соответствии с ФГОС ДО одним из основных принципов дошкольного образования является «…сотрудничество Организации с семьёй».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Одна из форм сотрудничества – это вовлечение родителей в педагогический процесс ДОУ. Объединить усилия ДОУ и семьи в вопросах воспитания, обучения и развития ребёнка помогает метод проектов.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мыслительной функции и познавательная активность в раннем возрасте выражается не только в эффективности решения практических задач, но и в высоком уровне заинтересованности и эмоциональной включённости в экспериментирование, в положительных эмоциях.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Важную роль при этом играет развивающая предметно-пространственная среда, пополнять которую помогают родители, в том числе через проектную деятельность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467600" cy="30003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Уже в начале года мы вовлекли родителей в проектную деятельность.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На первом собрании вместе планировали, как облегчить период адаптации. Психолог отметила важную роль игрушки для ребёнка. Так возникла идея </a:t>
            </a:r>
            <a:r>
              <a:rPr lang="ru-RU" sz="1800" i="1" dirty="0" smtClean="0">
                <a:solidFill>
                  <a:srgbClr val="002060"/>
                </a:solidFill>
              </a:rPr>
              <a:t>проекта «Мамина игрушка»</a:t>
            </a:r>
            <a:r>
              <a:rPr lang="ru-RU" sz="1800" dirty="0" smtClean="0">
                <a:solidFill>
                  <a:srgbClr val="002060"/>
                </a:solidFill>
              </a:rPr>
              <a:t>, цель которого: создание условий для социальной адаптации детей раннего возраста при помощи маминой игрушки.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 процессе проекта мы с каждым родителем обсуждали, какая именно подойдёт игрушка их ребёнку, интересовались увлечениями детей, их особенностями.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100084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3571876"/>
            <a:ext cx="29241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0085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28479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6000768"/>
            <a:ext cx="549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Игрушки получились все разные и интересные.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Постепенно мы стали использовать мамины игрушки в режимных моментах и в образовательной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P1000867.JPG"/>
          <p:cNvPicPr/>
          <p:nvPr/>
        </p:nvPicPr>
        <p:blipFill>
          <a:blip r:embed="rId2" cstate="print"/>
          <a:srcRect l="14758" r="9415"/>
          <a:stretch>
            <a:fillRect/>
          </a:stretch>
        </p:blipFill>
        <p:spPr>
          <a:xfrm>
            <a:off x="2143108" y="1357298"/>
            <a:ext cx="383063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00850.JPG"/>
          <p:cNvPicPr/>
          <p:nvPr/>
        </p:nvPicPr>
        <p:blipFill>
          <a:blip r:embed="rId3" cstate="print"/>
          <a:srcRect l="22150"/>
          <a:stretch>
            <a:fillRect/>
          </a:stretch>
        </p:blipFill>
        <p:spPr>
          <a:xfrm rot="5400000">
            <a:off x="2075694" y="1639026"/>
            <a:ext cx="3643338" cy="350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00856.JPG"/>
          <p:cNvPicPr/>
          <p:nvPr/>
        </p:nvPicPr>
        <p:blipFill>
          <a:blip r:embed="rId4" cstate="print"/>
          <a:srcRect t="13423"/>
          <a:stretch>
            <a:fillRect/>
          </a:stretch>
        </p:blipFill>
        <p:spPr>
          <a:xfrm>
            <a:off x="1643042" y="1714488"/>
            <a:ext cx="4882952" cy="317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00872.JPG"/>
          <p:cNvPicPr/>
          <p:nvPr/>
        </p:nvPicPr>
        <p:blipFill>
          <a:blip r:embed="rId5" cstate="print"/>
          <a:srcRect l="16136" t="18322" b="21607"/>
          <a:stretch>
            <a:fillRect/>
          </a:stretch>
        </p:blipFill>
        <p:spPr>
          <a:xfrm rot="5400000">
            <a:off x="2076346" y="2281316"/>
            <a:ext cx="399117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0034" y="565767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результате повысилась компетентность родителей и педагогов по вопросам адаптации, развития детей. Пополнилась развивающая среда: в группе появился мини-музей «Мамина игрушка».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467600" cy="487375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Согласно ФГОС ДО, одна из главных задач: охрана и укрепление физического и психического здоровья детей, в том числе эмоционального благополучия.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психологом и родителями мы обсудили значимость психологического здоровья детей.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Так возник </a:t>
            </a:r>
            <a:r>
              <a:rPr lang="ru-RU" sz="2000" i="1" dirty="0" smtClean="0">
                <a:solidFill>
                  <a:srgbClr val="002060"/>
                </a:solidFill>
              </a:rPr>
              <a:t>дизайн-проект «Развиваемся и получаем удовольствие»</a:t>
            </a:r>
            <a:r>
              <a:rPr lang="ru-RU" sz="2000" dirty="0" smtClean="0">
                <a:solidFill>
                  <a:srgbClr val="002060"/>
                </a:solidFill>
              </a:rPr>
              <a:t> по созданию психологического уголка в группе, цель - сохранение психологического здоровья каждого ребёнка.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00228.JPG"/>
          <p:cNvPicPr/>
          <p:nvPr/>
        </p:nvPicPr>
        <p:blipFill>
          <a:blip r:embed="rId2" cstate="print"/>
          <a:srcRect t="8960"/>
          <a:stretch>
            <a:fillRect/>
          </a:stretch>
        </p:blipFill>
        <p:spPr>
          <a:xfrm>
            <a:off x="2071670" y="3429000"/>
            <a:ext cx="439713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487375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Обсудили вместе с родителями необходимость материала, пособий, которые нужны для психологического благополучия их ребёнка и будут помогать нам в сотрудничестве по разрешению проблемных ситуаций.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Родители изготовили замечательные пособия для своих детей.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00145 (2).JPG"/>
          <p:cNvPicPr/>
          <p:nvPr/>
        </p:nvPicPr>
        <p:blipFill>
          <a:blip r:embed="rId2" cstate="print"/>
          <a:srcRect l="8571" t="6984" r="7381"/>
          <a:stretch>
            <a:fillRect/>
          </a:stretch>
        </p:blipFill>
        <p:spPr>
          <a:xfrm>
            <a:off x="714348" y="2928934"/>
            <a:ext cx="3221511" cy="267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00150.JPG"/>
          <p:cNvPicPr/>
          <p:nvPr/>
        </p:nvPicPr>
        <p:blipFill>
          <a:blip r:embed="rId3" cstate="print"/>
          <a:srcRect l="25187" t="19601" r="9726"/>
          <a:stretch>
            <a:fillRect/>
          </a:stretch>
        </p:blipFill>
        <p:spPr>
          <a:xfrm>
            <a:off x="4571999" y="2928934"/>
            <a:ext cx="2871259" cy="266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657671"/>
            <a:ext cx="821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Таким образом, было создано психологическое пространство безопасной среды, которая является одновременно и развивающей, и психотерапевтической.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7467600" cy="4873752"/>
          </a:xfrm>
        </p:spPr>
        <p:txBody>
          <a:bodyPr/>
          <a:lstStyle/>
          <a:p>
            <a:r>
              <a:rPr lang="ru-RU" sz="2000" dirty="0" smtClean="0"/>
              <a:t>С целью установления преемственных связей ДОУ и родителей в вопросах </a:t>
            </a:r>
            <a:r>
              <a:rPr lang="ru-RU" sz="2000" dirty="0" err="1" smtClean="0"/>
              <a:t>здоровьесбережения</a:t>
            </a:r>
            <a:r>
              <a:rPr lang="ru-RU" sz="2000" dirty="0" smtClean="0"/>
              <a:t> были созданы </a:t>
            </a:r>
            <a:r>
              <a:rPr lang="ru-RU" sz="2000" i="1" dirty="0" smtClean="0"/>
              <a:t>проекты «Мы ребята маленькие – пяточки удаленькие», «Маленькие сибирячки»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Сотрудничество и поддержка семьи в физическом воспитании и оздоровлении малышей позволили добиться хороших показателей в уровне физического развития и здоровья детей.</a:t>
            </a:r>
          </a:p>
          <a:p>
            <a:r>
              <a:rPr lang="ru-RU" sz="2000" dirty="0" smtClean="0"/>
              <a:t>В результате  этих проектов пополнилась среда для физического развития детей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1080049.JPG"/>
          <p:cNvPicPr/>
          <p:nvPr/>
        </p:nvPicPr>
        <p:blipFill>
          <a:blip r:embed="rId2" cstate="print"/>
          <a:srcRect t="11538" r="7483" b="26282"/>
          <a:stretch>
            <a:fillRect/>
          </a:stretch>
        </p:blipFill>
        <p:spPr>
          <a:xfrm rot="10800000">
            <a:off x="571472" y="3714752"/>
            <a:ext cx="2686050" cy="135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80050.JPG"/>
          <p:cNvPicPr/>
          <p:nvPr/>
        </p:nvPicPr>
        <p:blipFill>
          <a:blip r:embed="rId3" cstate="print"/>
          <a:srcRect l="2726" t="5128" r="1871" b="10470"/>
          <a:stretch>
            <a:fillRect/>
          </a:stretch>
        </p:blipFill>
        <p:spPr>
          <a:xfrm rot="5400000">
            <a:off x="6643705" y="4286253"/>
            <a:ext cx="25527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80048.JPG"/>
          <p:cNvPicPr/>
          <p:nvPr/>
        </p:nvPicPr>
        <p:blipFill>
          <a:blip r:embed="rId4" cstate="print"/>
          <a:srcRect l="961" t="25427" r="267" b="28846"/>
          <a:stretch>
            <a:fillRect/>
          </a:stretch>
        </p:blipFill>
        <p:spPr>
          <a:xfrm>
            <a:off x="3786182" y="5643578"/>
            <a:ext cx="2905125" cy="100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40737.JPG"/>
          <p:cNvPicPr/>
          <p:nvPr/>
        </p:nvPicPr>
        <p:blipFill>
          <a:blip r:embed="rId5" cstate="print"/>
          <a:srcRect t="39211"/>
          <a:stretch>
            <a:fillRect/>
          </a:stretch>
        </p:blipFill>
        <p:spPr bwMode="auto">
          <a:xfrm>
            <a:off x="214282" y="5208332"/>
            <a:ext cx="3214710" cy="145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40738.JPG"/>
          <p:cNvPicPr/>
          <p:nvPr/>
        </p:nvPicPr>
        <p:blipFill>
          <a:blip r:embed="rId6" cstate="print"/>
          <a:srcRect l="4320" t="19836" b="12052"/>
          <a:stretch>
            <a:fillRect/>
          </a:stretch>
        </p:blipFill>
        <p:spPr bwMode="auto">
          <a:xfrm>
            <a:off x="3643306" y="3714752"/>
            <a:ext cx="3143272" cy="168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Также родители поделились опытом по физическому развитию, оздоровлению своих детей дома, изготовив газеты, семейные альбомы, книжки-малышки.</a:t>
            </a:r>
          </a:p>
          <a:p>
            <a:endParaRPr lang="ru-RU" dirty="0"/>
          </a:p>
        </p:txBody>
      </p:sp>
      <p:pic>
        <p:nvPicPr>
          <p:cNvPr id="4" name="Рисунок 3" descr="P1040692.JPG"/>
          <p:cNvPicPr/>
          <p:nvPr/>
        </p:nvPicPr>
        <p:blipFill>
          <a:blip r:embed="rId2" cstate="print"/>
          <a:srcRect l="2957" r="3697" b="9852"/>
          <a:stretch>
            <a:fillRect/>
          </a:stretch>
        </p:blipFill>
        <p:spPr bwMode="auto">
          <a:xfrm>
            <a:off x="500034" y="1500174"/>
            <a:ext cx="30384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004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03847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10393"/>
          <p:cNvPicPr/>
          <p:nvPr/>
        </p:nvPicPr>
        <p:blipFill>
          <a:blip r:embed="rId4" cstate="print"/>
          <a:srcRect l="1877" t="15599" r="3461" b="14206"/>
          <a:stretch>
            <a:fillRect/>
          </a:stretch>
        </p:blipFill>
        <p:spPr bwMode="auto">
          <a:xfrm>
            <a:off x="500034" y="4214818"/>
            <a:ext cx="35909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406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143380"/>
            <a:ext cx="288671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30961"/>
          <p:cNvPicPr/>
          <p:nvPr/>
        </p:nvPicPr>
        <p:blipFill>
          <a:blip r:embed="rId2" cstate="print"/>
          <a:srcRect l="17625" t="36287" r="35575"/>
          <a:stretch>
            <a:fillRect/>
          </a:stretch>
        </p:blipFill>
        <p:spPr bwMode="auto">
          <a:xfrm>
            <a:off x="3786182" y="4286256"/>
            <a:ext cx="2357454" cy="240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52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соответствии с требованиями ФГОС развивающая предметно-пространственная среда должна обеспечивать максимальную реализацию образовательного потенциала пространства не только группы дошкольной организации, а также территории, прилегающей к  дошкольной организации.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Провели родительское собрание, на котором предложили родителям принять участие в проекте «Полянка для утят» (оформление участка группы «Утята»).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Родители вносили свои предложения, приносили эскизы, предлагали помощь по обустройству участка. Начертили план участка.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И работа закипела. </a:t>
            </a:r>
          </a:p>
          <a:p>
            <a:endParaRPr lang="ru-RU" dirty="0"/>
          </a:p>
        </p:txBody>
      </p:sp>
      <p:pic>
        <p:nvPicPr>
          <p:cNvPr id="4" name="Рисунок 3" descr="P1030945"/>
          <p:cNvPicPr/>
          <p:nvPr/>
        </p:nvPicPr>
        <p:blipFill>
          <a:blip r:embed="rId3" cstate="print"/>
          <a:srcRect l="26582" t="18796" r="12477"/>
          <a:stretch>
            <a:fillRect/>
          </a:stretch>
        </p:blipFill>
        <p:spPr bwMode="auto">
          <a:xfrm>
            <a:off x="6286512" y="4071942"/>
            <a:ext cx="26289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823</Words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Сотрудничество с родителями  по созданию развивающей предметно-пространственной среды в группе и  на участке через проектную деятельность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Краткосрочные проекты по тематическим неделям</vt:lpstr>
      <vt:lpstr>Слайд 12</vt:lpstr>
      <vt:lpstr>Слайд 13</vt:lpstr>
      <vt:lpstr>Слайд 14</vt:lpstr>
      <vt:lpstr>Выводы: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с родителями  по созданию развивающей предметно-пространственной среды в группе и  на участке через проектную деятельность   </dc:title>
  <dc:creator>jh</dc:creator>
  <cp:lastModifiedBy>jh</cp:lastModifiedBy>
  <cp:revision>2</cp:revision>
  <dcterms:created xsi:type="dcterms:W3CDTF">2020-01-22T14:12:18Z</dcterms:created>
  <dcterms:modified xsi:type="dcterms:W3CDTF">2020-01-23T15:20:23Z</dcterms:modified>
</cp:coreProperties>
</file>